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noProof="1" smtClean="0"/>
              <a:t>Click to edit Master subtitle style</a:t>
            </a:r>
            <a:endParaRPr 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B8747-2F62-435D-9995-1545EC42AD8B}" type="datetimeFigureOut">
              <a:rPr lang="vi-VN">
                <a:solidFill>
                  <a:srgbClr val="000000"/>
                </a:solidFill>
              </a:rPr>
              <a:pPr>
                <a:defRPr/>
              </a:pPr>
              <a:t>20/04/2020</a:t>
            </a:fld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1611E4-D131-4616-B0F2-2695B43E2194}" type="slidenum">
              <a:rPr lang="vi-VN" altLang="x-none">
                <a:solidFill>
                  <a:srgbClr val="000000"/>
                </a:solidFill>
              </a:rPr>
              <a:pPr/>
              <a:t>‹#›</a:t>
            </a:fld>
            <a:endParaRPr lang="vi-VN" altLang="x-non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121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B8747-2F62-435D-9995-1545EC42AD8B}" type="datetimeFigureOut">
              <a:rPr lang="vi-VN">
                <a:solidFill>
                  <a:srgbClr val="000000"/>
                </a:solidFill>
              </a:rPr>
              <a:pPr>
                <a:defRPr/>
              </a:pPr>
              <a:t>20/04/2020</a:t>
            </a:fld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058FC4-2704-4324-A11D-91171141585F}" type="slidenum">
              <a:rPr lang="vi-VN" altLang="x-none">
                <a:solidFill>
                  <a:srgbClr val="000000"/>
                </a:solidFill>
              </a:rPr>
              <a:pPr/>
              <a:t>‹#›</a:t>
            </a:fld>
            <a:endParaRPr lang="vi-VN" altLang="x-non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092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B8747-2F62-435D-9995-1545EC42AD8B}" type="datetimeFigureOut">
              <a:rPr lang="vi-VN">
                <a:solidFill>
                  <a:srgbClr val="000000"/>
                </a:solidFill>
              </a:rPr>
              <a:pPr>
                <a:defRPr/>
              </a:pPr>
              <a:t>20/04/2020</a:t>
            </a:fld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81E33A-1410-488B-88E6-760BEFF196E9}" type="slidenum">
              <a:rPr lang="vi-VN" altLang="x-none">
                <a:solidFill>
                  <a:srgbClr val="000000"/>
                </a:solidFill>
              </a:rPr>
              <a:pPr/>
              <a:t>‹#›</a:t>
            </a:fld>
            <a:endParaRPr lang="vi-VN" altLang="x-non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45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B8747-2F62-435D-9995-1545EC42AD8B}" type="datetimeFigureOut">
              <a:rPr lang="vi-VN">
                <a:solidFill>
                  <a:srgbClr val="000000"/>
                </a:solidFill>
              </a:rPr>
              <a:pPr>
                <a:defRPr/>
              </a:pPr>
              <a:t>20/04/2020</a:t>
            </a:fld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5CE551-76EC-4931-8FE7-16CE1BD1BF0B}" type="slidenum">
              <a:rPr lang="vi-VN" altLang="x-none">
                <a:solidFill>
                  <a:srgbClr val="000000"/>
                </a:solidFill>
              </a:rPr>
              <a:pPr/>
              <a:t>‹#›</a:t>
            </a:fld>
            <a:endParaRPr lang="vi-VN" altLang="x-non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142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B8747-2F62-435D-9995-1545EC42AD8B}" type="datetimeFigureOut">
              <a:rPr lang="vi-VN">
                <a:solidFill>
                  <a:srgbClr val="000000"/>
                </a:solidFill>
              </a:rPr>
              <a:pPr>
                <a:defRPr/>
              </a:pPr>
              <a:t>20/04/2020</a:t>
            </a:fld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423EB9-2B71-4687-B853-3949E021D629}" type="slidenum">
              <a:rPr lang="vi-VN" altLang="x-none">
                <a:solidFill>
                  <a:srgbClr val="000000"/>
                </a:solidFill>
              </a:rPr>
              <a:pPr/>
              <a:t>‹#›</a:t>
            </a:fld>
            <a:endParaRPr lang="vi-VN" altLang="x-non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740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B8747-2F62-435D-9995-1545EC42AD8B}" type="datetimeFigureOut">
              <a:rPr lang="vi-VN">
                <a:solidFill>
                  <a:srgbClr val="000000"/>
                </a:solidFill>
              </a:rPr>
              <a:pPr>
                <a:defRPr/>
              </a:pPr>
              <a:t>20/04/2020</a:t>
            </a:fld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5F14D8-AC67-4E54-9CD7-CCFD423D0FC0}" type="slidenum">
              <a:rPr lang="vi-VN" altLang="x-none">
                <a:solidFill>
                  <a:srgbClr val="000000"/>
                </a:solidFill>
              </a:rPr>
              <a:pPr/>
              <a:t>‹#›</a:t>
            </a:fld>
            <a:endParaRPr lang="vi-VN" altLang="x-non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557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B8747-2F62-435D-9995-1545EC42AD8B}" type="datetimeFigureOut">
              <a:rPr lang="vi-VN">
                <a:solidFill>
                  <a:srgbClr val="000000"/>
                </a:solidFill>
              </a:rPr>
              <a:pPr>
                <a:defRPr/>
              </a:pPr>
              <a:t>20/04/2020</a:t>
            </a:fld>
            <a:endParaRPr lang="vi-V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9E2982-B3EC-47BA-BB14-DF40EA077B70}" type="slidenum">
              <a:rPr lang="vi-VN" altLang="x-none">
                <a:solidFill>
                  <a:srgbClr val="000000"/>
                </a:solidFill>
              </a:rPr>
              <a:pPr/>
              <a:t>‹#›</a:t>
            </a:fld>
            <a:endParaRPr lang="vi-VN" altLang="x-non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729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B8747-2F62-435D-9995-1545EC42AD8B}" type="datetimeFigureOut">
              <a:rPr lang="vi-VN">
                <a:solidFill>
                  <a:srgbClr val="000000"/>
                </a:solidFill>
              </a:rPr>
              <a:pPr>
                <a:defRPr/>
              </a:pPr>
              <a:t>20/04/2020</a:t>
            </a:fld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880FD5-8E60-4F34-B32E-2872B7CA438E}" type="slidenum">
              <a:rPr lang="vi-VN" altLang="x-none">
                <a:solidFill>
                  <a:srgbClr val="000000"/>
                </a:solidFill>
              </a:rPr>
              <a:pPr/>
              <a:t>‹#›</a:t>
            </a:fld>
            <a:endParaRPr lang="vi-VN" altLang="x-non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215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B8747-2F62-435D-9995-1545EC42AD8B}" type="datetimeFigureOut">
              <a:rPr lang="vi-VN">
                <a:solidFill>
                  <a:srgbClr val="000000"/>
                </a:solidFill>
              </a:rPr>
              <a:pPr>
                <a:defRPr/>
              </a:pPr>
              <a:t>20/04/2020</a:t>
            </a:fld>
            <a:endParaRPr lang="vi-V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02156A-58A4-40D2-B653-9671694F37FF}" type="slidenum">
              <a:rPr lang="vi-VN" altLang="x-none">
                <a:solidFill>
                  <a:srgbClr val="000000"/>
                </a:solidFill>
              </a:rPr>
              <a:pPr/>
              <a:t>‹#›</a:t>
            </a:fld>
            <a:endParaRPr lang="vi-VN" altLang="x-non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91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B8747-2F62-435D-9995-1545EC42AD8B}" type="datetimeFigureOut">
              <a:rPr lang="vi-VN">
                <a:solidFill>
                  <a:srgbClr val="000000"/>
                </a:solidFill>
              </a:rPr>
              <a:pPr>
                <a:defRPr/>
              </a:pPr>
              <a:t>20/04/2020</a:t>
            </a:fld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42932D-36F4-4212-AF5D-936879B6CF7E}" type="slidenum">
              <a:rPr lang="vi-VN" altLang="x-none">
                <a:solidFill>
                  <a:srgbClr val="000000"/>
                </a:solidFill>
              </a:rPr>
              <a:pPr/>
              <a:t>‹#›</a:t>
            </a:fld>
            <a:endParaRPr lang="vi-VN" altLang="x-non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9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B8747-2F62-435D-9995-1545EC42AD8B}" type="datetimeFigureOut">
              <a:rPr lang="vi-VN">
                <a:solidFill>
                  <a:srgbClr val="000000"/>
                </a:solidFill>
              </a:rPr>
              <a:pPr>
                <a:defRPr/>
              </a:pPr>
              <a:t>20/04/2020</a:t>
            </a:fld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333294-D85C-4D8F-82BE-C5914CFCE14E}" type="slidenum">
              <a:rPr lang="vi-VN" altLang="x-none">
                <a:solidFill>
                  <a:srgbClr val="000000"/>
                </a:solidFill>
              </a:rPr>
              <a:pPr/>
              <a:t>‹#›</a:t>
            </a:fld>
            <a:endParaRPr lang="vi-VN" altLang="x-non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854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 shadeToTitle="1">
        <a:gradFill rotWithShape="0">
          <a:gsLst>
            <a:gs pos="0">
              <a:srgbClr val="CCFFFF"/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 smtClean="0"/>
              <a:t>Click to edit Master text styles</a:t>
            </a:r>
          </a:p>
          <a:p>
            <a:pPr lvl="1"/>
            <a:r>
              <a:rPr lang="vi-VN" altLang="en-US" smtClean="0"/>
              <a:t>Second level</a:t>
            </a:r>
          </a:p>
          <a:p>
            <a:pPr lvl="2"/>
            <a:r>
              <a:rPr lang="vi-VN" altLang="en-US" smtClean="0"/>
              <a:t>Third level</a:t>
            </a:r>
          </a:p>
          <a:p>
            <a:pPr lvl="3"/>
            <a:r>
              <a:rPr lang="vi-VN" altLang="en-US" smtClean="0"/>
              <a:t>Fourth level</a:t>
            </a:r>
          </a:p>
          <a:p>
            <a:pPr lvl="4"/>
            <a:r>
              <a:rPr lang="vi-VN" altLang="en-US" smtClean="0"/>
              <a:t>Fifth level</a:t>
            </a:r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B8747-2F62-435D-9995-1545EC42AD8B}" type="datetimeFigureOut">
              <a:rPr lang="vi-V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20/04/2020</a:t>
            </a:fld>
            <a:endParaRPr lang="vi-VN">
              <a:solidFill>
                <a:srgbClr val="000000"/>
              </a:solidFill>
            </a:endParaRPr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noProof="1" dirty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DA2288A-A8CC-4AD7-B3D8-EE2C46173A70}" type="slidenum">
              <a:rPr lang="vi-VN" altLang="x-non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vi-VN" altLang="x-non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602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Arial" panose="020B0604020202020204" pitchFamily="34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4" descr="thieptet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1214438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1524000" y="228600"/>
            <a:ext cx="9144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 altLang="en-US" sz="4000" b="1">
              <a:solidFill>
                <a:srgbClr val="00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1981200" y="0"/>
            <a:ext cx="8458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>
                <a:solidFill>
                  <a:srgbClr val="333399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 TỰ NHIÊN VÀ XÃ HỘI</a:t>
            </a: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5400" b="1">
                <a:solidFill>
                  <a:srgbClr val="333399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Lớp : 1</a:t>
            </a:r>
            <a:endParaRPr lang="en-US" altLang="zh-CN" sz="5400" b="1">
              <a:solidFill>
                <a:srgbClr val="333399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5181600" y="5105400"/>
            <a:ext cx="480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vi-VN" altLang="en-US" sz="3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671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603AB"/>
            </a:gs>
            <a:gs pos="6000">
              <a:srgbClr val="E81766"/>
            </a:gs>
            <a:gs pos="13500">
              <a:srgbClr val="EE3F17"/>
            </a:gs>
            <a:gs pos="24000">
              <a:srgbClr val="FFFF00"/>
            </a:gs>
            <a:gs pos="32499">
              <a:srgbClr val="1A8D48"/>
            </a:gs>
            <a:gs pos="39500">
              <a:srgbClr val="0819FB"/>
            </a:gs>
            <a:gs pos="50000">
              <a:srgbClr val="A603AB"/>
            </a:gs>
            <a:gs pos="60501">
              <a:srgbClr val="0819FB"/>
            </a:gs>
            <a:gs pos="67501">
              <a:srgbClr val="1A8D48"/>
            </a:gs>
            <a:gs pos="76000">
              <a:srgbClr val="FFFF00"/>
            </a:gs>
            <a:gs pos="86500">
              <a:srgbClr val="EE3F17"/>
            </a:gs>
            <a:gs pos="94000">
              <a:srgbClr val="E81766"/>
            </a:gs>
            <a:gs pos="100000">
              <a:srgbClr val="A603AB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1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603AB"/>
            </a:gs>
            <a:gs pos="6000">
              <a:srgbClr val="E81766"/>
            </a:gs>
            <a:gs pos="13500">
              <a:srgbClr val="EE3F17"/>
            </a:gs>
            <a:gs pos="24000">
              <a:srgbClr val="FFFF00"/>
            </a:gs>
            <a:gs pos="32499">
              <a:srgbClr val="1A8D48"/>
            </a:gs>
            <a:gs pos="39500">
              <a:srgbClr val="0819FB"/>
            </a:gs>
            <a:gs pos="50000">
              <a:srgbClr val="A603AB"/>
            </a:gs>
            <a:gs pos="60501">
              <a:srgbClr val="0819FB"/>
            </a:gs>
            <a:gs pos="67501">
              <a:srgbClr val="1A8D48"/>
            </a:gs>
            <a:gs pos="76000">
              <a:srgbClr val="FFFF00"/>
            </a:gs>
            <a:gs pos="86500">
              <a:srgbClr val="EE3F17"/>
            </a:gs>
            <a:gs pos="94000">
              <a:srgbClr val="E81766"/>
            </a:gs>
            <a:gs pos="100000">
              <a:srgbClr val="A603AB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1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SimSun</vt:lpstr>
      <vt:lpstr>Arial</vt:lpstr>
      <vt:lpstr>Times New Roman</vt:lpstr>
      <vt:lpstr>1_Default Design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</cp:revision>
  <dcterms:created xsi:type="dcterms:W3CDTF">2020-04-20T04:48:22Z</dcterms:created>
  <dcterms:modified xsi:type="dcterms:W3CDTF">2020-04-20T17:34:05Z</dcterms:modified>
</cp:coreProperties>
</file>