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PC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23T23:05:41.166" idx="1">
    <p:pos x="7302" y="409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B089-5ECC-41C2-8197-4CA20187CA6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E852-441F-4FC9-A07F-F8D5DF780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B089-5ECC-41C2-8197-4CA20187CA6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E852-441F-4FC9-A07F-F8D5DF780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3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B089-5ECC-41C2-8197-4CA20187CA6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E852-441F-4FC9-A07F-F8D5DF780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B089-5ECC-41C2-8197-4CA20187CA6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E852-441F-4FC9-A07F-F8D5DF780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9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B089-5ECC-41C2-8197-4CA20187CA6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E852-441F-4FC9-A07F-F8D5DF780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5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B089-5ECC-41C2-8197-4CA20187CA6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E852-441F-4FC9-A07F-F8D5DF780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4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B089-5ECC-41C2-8197-4CA20187CA6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E852-441F-4FC9-A07F-F8D5DF780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1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B089-5ECC-41C2-8197-4CA20187CA6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E852-441F-4FC9-A07F-F8D5DF780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6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B089-5ECC-41C2-8197-4CA20187CA6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E852-441F-4FC9-A07F-F8D5DF780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9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B089-5ECC-41C2-8197-4CA20187CA6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E852-441F-4FC9-A07F-F8D5DF780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1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B089-5ECC-41C2-8197-4CA20187CA6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E852-441F-4FC9-A07F-F8D5DF780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9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EB089-5ECC-41C2-8197-4CA20187CA6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8E852-441F-4FC9-A07F-F8D5DF780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5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2" name="WordArt 6"/>
          <p:cNvSpPr>
            <a:spLocks noChangeArrowheads="1" noChangeShapeType="1" noTextEdit="1"/>
          </p:cNvSpPr>
          <p:nvPr/>
        </p:nvSpPr>
        <p:spPr bwMode="auto">
          <a:xfrm>
            <a:off x="2286000" y="2286000"/>
            <a:ext cx="4495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Mĩ thuật</a:t>
            </a:r>
          </a:p>
          <a:p>
            <a:pPr algn="ctr"/>
            <a:r>
              <a:rPr lang="vi-VN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Lớp 1</a:t>
            </a:r>
            <a:endParaRPr lang="en-US" sz="3600" kern="1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WordArt 7"/>
          <p:cNvSpPr>
            <a:spLocks noChangeArrowheads="1" noChangeShapeType="1" noTextEdit="1"/>
          </p:cNvSpPr>
          <p:nvPr/>
        </p:nvSpPr>
        <p:spPr bwMode="auto">
          <a:xfrm>
            <a:off x="2209800" y="5334000"/>
            <a:ext cx="5715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i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Lương Thị Hường</a:t>
            </a:r>
          </a:p>
          <a:p>
            <a:pPr algn="ctr"/>
            <a:r>
              <a:rPr lang="vi-VN" sz="3600" i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Quyết Thắng</a:t>
            </a:r>
            <a:endParaRPr lang="en-US" sz="3600" i="1" kern="1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209800" y="228600"/>
            <a:ext cx="8153400" cy="1371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none" fromWordArt="1">
            <a:prstTxWarp prst="textCurveDown">
              <a:avLst>
                <a:gd name="adj" fmla="val 4888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kern="1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CHÀO MỪNG CÁC EM HỌC SINH ĐẾN VỚI LỚP HỌC TRỰC TUYẾN</a:t>
            </a:r>
            <a:endParaRPr lang="en-US" sz="48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</p:txBody>
      </p:sp>
      <p:pic>
        <p:nvPicPr>
          <p:cNvPr id="6" name="Picture 38" descr="Entertainment-02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29300"/>
            <a:ext cx="12192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531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28600"/>
            <a:ext cx="83820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>
              <a:defRPr/>
            </a:pP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Mĩ thuật</a:t>
            </a:r>
          </a:p>
          <a:p>
            <a:pPr algn="ctr">
              <a:defRPr/>
            </a:pP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9: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đẹp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022476"/>
            <a:ext cx="77724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 bài học:</a:t>
            </a:r>
          </a:p>
          <a:p>
            <a:pPr marL="285750" indent="-285750">
              <a:buFontTx/>
              <a:buChar char="-"/>
              <a:defRPr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Nhận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ảnh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cùng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nét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màu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sắc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đặc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cảnh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  <a:defRPr/>
            </a:pP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cảnh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giản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loại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nét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màu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sắc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tạo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bức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  <a:defRPr/>
            </a:pP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Giới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thiệu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nhận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xét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cảm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nhận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phẩm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mình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214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1860551"/>
            <a:ext cx="77724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533400"/>
            <a:ext cx="7162800" cy="13731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21 tháng 4 năm 2020</a:t>
            </a:r>
          </a:p>
          <a:p>
            <a:pPr algn="ctr"/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Mĩ thuật</a:t>
            </a:r>
          </a:p>
          <a:p>
            <a:pPr algn="ctr"/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9: Thiên nhiên tươi đẹp</a:t>
            </a:r>
          </a:p>
        </p:txBody>
      </p:sp>
      <p:pic>
        <p:nvPicPr>
          <p:cNvPr id="17415" name="Picture 7" descr="ve-tranh-phong-canh-lop-7-4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7000"/>
            <a:ext cx="3581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800600"/>
            <a:ext cx="3429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7" name="Picture 9" descr="1507430881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3429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 descr="5c341d583339cf7be7da77ae_ve-tranh-phong-canh-thien-nhien-dep-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724400"/>
            <a:ext cx="33528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54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2057400" y="2362200"/>
            <a:ext cx="7696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Tìm hiểu.</a:t>
            </a:r>
          </a:p>
          <a:p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nhớ:</a:t>
            </a:r>
          </a:p>
          <a:p>
            <a:pPr>
              <a:buFontTx/>
              <a:buChar char="•"/>
            </a:pPr>
            <a:r>
              <a:rPr lang="en-US" altLang="en-US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rất nhiều cảnh đẹp trong thiên nhiên hoặc do con người tạo ra. </a:t>
            </a:r>
          </a:p>
          <a:p>
            <a:pPr>
              <a:buFontTx/>
              <a:buChar char="•"/>
            </a:pPr>
            <a:r>
              <a:rPr lang="en-US" altLang="en-US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thể vẽ tranh phong cảnh thiên nhiên bằng trí tưởng tượng hoặc quan sát trực tiếp.</a:t>
            </a:r>
          </a:p>
          <a:p>
            <a:pPr>
              <a:buFontTx/>
              <a:buChar char="•"/>
            </a:pPr>
            <a:r>
              <a:rPr lang="en-US" altLang="en-US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 tranh phong cảnh bằng cách kết hợp các đường nét và màu sắc sẽ làm cho bức tranh sinh động hơn.</a:t>
            </a:r>
          </a:p>
          <a:p>
            <a:endParaRPr lang="en-US" altLang="en-US" sz="2400" b="1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304800"/>
            <a:ext cx="73914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>
              <a:defRPr/>
            </a:pPr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thuật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9: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đẹp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2020-04-20T04:14:45Z</dcterms:created>
  <dcterms:modified xsi:type="dcterms:W3CDTF">2020-04-20T04:15:14Z</dcterms:modified>
</cp:coreProperties>
</file>